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95" r:id="rId31"/>
    <p:sldId id="28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/>
    <p:restoredTop sz="94624"/>
  </p:normalViewPr>
  <p:slideViewPr>
    <p:cSldViewPr snapToGrid="0" snapToObjects="1">
      <p:cViewPr varScale="1">
        <p:scale>
          <a:sx n="48" d="100"/>
          <a:sy n="48" d="100"/>
        </p:scale>
        <p:origin x="200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1B28-F5A0-5E4F-B0CC-9421BC904C79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BD1C-0269-4C4E-8CEC-D960F6E175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656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1B28-F5A0-5E4F-B0CC-9421BC904C79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BD1C-0269-4C4E-8CEC-D960F6E175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870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1B28-F5A0-5E4F-B0CC-9421BC904C79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BD1C-0269-4C4E-8CEC-D960F6E175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575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1B28-F5A0-5E4F-B0CC-9421BC904C79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BD1C-0269-4C4E-8CEC-D960F6E175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760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1B28-F5A0-5E4F-B0CC-9421BC904C79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BD1C-0269-4C4E-8CEC-D960F6E175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80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1B28-F5A0-5E4F-B0CC-9421BC904C79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BD1C-0269-4C4E-8CEC-D960F6E175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680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1B28-F5A0-5E4F-B0CC-9421BC904C79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BD1C-0269-4C4E-8CEC-D960F6E175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517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1B28-F5A0-5E4F-B0CC-9421BC904C79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BD1C-0269-4C4E-8CEC-D960F6E175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5640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1B28-F5A0-5E4F-B0CC-9421BC904C79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BD1C-0269-4C4E-8CEC-D960F6E175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7593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1B28-F5A0-5E4F-B0CC-9421BC904C79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BD1C-0269-4C4E-8CEC-D960F6E175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6380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1B28-F5A0-5E4F-B0CC-9421BC904C79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FBD1C-0269-4C4E-8CEC-D960F6E175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769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E1B28-F5A0-5E4F-B0CC-9421BC904C79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FBD1C-0269-4C4E-8CEC-D960F6E175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81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713694" y="-11564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8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4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8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76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86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61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87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60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87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59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5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12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52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8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7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06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85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05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87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8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60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82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85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02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26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5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87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3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94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20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Macintosh PowerPoint</Application>
  <PresentationFormat>와이드스크린</PresentationFormat>
  <Paragraphs>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박지현</dc:creator>
  <cp:lastModifiedBy>박지현</cp:lastModifiedBy>
  <cp:revision>3</cp:revision>
  <cp:lastPrinted>2016-02-16T10:57:16Z</cp:lastPrinted>
  <dcterms:created xsi:type="dcterms:W3CDTF">2016-02-16T09:53:43Z</dcterms:created>
  <dcterms:modified xsi:type="dcterms:W3CDTF">2016-02-16T10:57:22Z</dcterms:modified>
</cp:coreProperties>
</file>